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4" r:id="rId3"/>
    <p:sldMasterId id="214748369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oboto Slab"/>
      <p:regular r:id="rId27"/>
      <p:bold r:id="rId28"/>
    </p:embeddedFont>
    <p:embeddedFont>
      <p:font typeface="Squada One"/>
      <p:regular r:id="rId29"/>
    </p:embeddedFont>
    <p:embeddedFont>
      <p:font typeface="Roboto Slab Regular"/>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Slab-bold.fntdata"/><Relationship Id="rId27" Type="http://schemas.openxmlformats.org/officeDocument/2006/relationships/font" Target="fonts/RobotoSlab-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quadaOne-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SlabRegular-bold.fntdata"/><Relationship Id="rId30" Type="http://schemas.openxmlformats.org/officeDocument/2006/relationships/font" Target="fonts/RobotoSlabRegular-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b12a6a0c1e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b12a6a0c1e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b12a6a0c1e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b12a6a0c1e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b12a6a0c1e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b12a6a0c1e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b12a6a0c1e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b12a6a0c1e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b12a6a0c1e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b12a6a0c1e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b12a6a0c1e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b12a6a0c1e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b12a6a0c1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b12a6a0c1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b12a6a0c1e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b12a6a0c1e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b12a6a0c1e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b12a6a0c1e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b12a6a0c1e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b12a6a0c1e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4dfce81f19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4dfce81f19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b133090df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b133090df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b133090dfd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b133090dfd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4dfce81f19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4dfce81f1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b12a6a0c1e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b12a6a0c1e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b12a6a0c1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b12a6a0c1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b12a6a0c1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b12a6a0c1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b12a6a0c1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b12a6a0c1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b12a6a0c1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b12a6a0c1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8" name="Shape 8"/>
        <p:cNvGrpSpPr/>
        <p:nvPr/>
      </p:nvGrpSpPr>
      <p:grpSpPr>
        <a:xfrm>
          <a:off x="0" y="0"/>
          <a:ext cx="0" cy="0"/>
          <a:chOff x="0" y="0"/>
          <a:chExt cx="0" cy="0"/>
        </a:xfrm>
      </p:grpSpPr>
      <p:sp>
        <p:nvSpPr>
          <p:cNvPr id="9" name="Google Shape;9;p2"/>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18" name="Google Shape;18;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 name="Google Shape;20;p2"/>
          <p:cNvGrpSpPr/>
          <p:nvPr/>
        </p:nvGrpSpPr>
        <p:grpSpPr>
          <a:xfrm>
            <a:off x="3997828" y="2247423"/>
            <a:ext cx="5146850" cy="899100"/>
            <a:chOff x="3297875" y="1761075"/>
            <a:chExt cx="5846700" cy="899100"/>
          </a:xfrm>
        </p:grpSpPr>
        <p:cxnSp>
          <p:nvCxnSpPr>
            <p:cNvPr id="21" name="Google Shape;21;p2"/>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2" name="Google Shape;22;p2"/>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106" name="Shape 106"/>
        <p:cNvGrpSpPr/>
        <p:nvPr/>
      </p:nvGrpSpPr>
      <p:grpSpPr>
        <a:xfrm>
          <a:off x="0" y="0"/>
          <a:ext cx="0" cy="0"/>
          <a:chOff x="0" y="0"/>
          <a:chExt cx="0" cy="0"/>
        </a:xfrm>
      </p:grpSpPr>
      <p:sp>
        <p:nvSpPr>
          <p:cNvPr id="107" name="Google Shape;107;p11"/>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10" name="Google Shape;110;p11"/>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111" name="Google Shape;111;p11"/>
          <p:cNvGrpSpPr/>
          <p:nvPr/>
        </p:nvGrpSpPr>
        <p:grpSpPr>
          <a:xfrm>
            <a:off x="5892456" y="-140013"/>
            <a:ext cx="1646100" cy="3802200"/>
            <a:chOff x="5892456" y="-140013"/>
            <a:chExt cx="1646100" cy="3802200"/>
          </a:xfrm>
        </p:grpSpPr>
        <p:cxnSp>
          <p:nvCxnSpPr>
            <p:cNvPr id="112" name="Google Shape;112;p11"/>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13" name="Google Shape;113;p11"/>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14" name="Google Shape;114;p11"/>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115" name="Shape 115"/>
        <p:cNvGrpSpPr/>
        <p:nvPr/>
      </p:nvGrpSpPr>
      <p:grpSpPr>
        <a:xfrm>
          <a:off x="0" y="0"/>
          <a:ext cx="0" cy="0"/>
          <a:chOff x="0" y="0"/>
          <a:chExt cx="0" cy="0"/>
        </a:xfrm>
      </p:grpSpPr>
      <p:sp>
        <p:nvSpPr>
          <p:cNvPr id="116" name="Google Shape;116;p12"/>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2"/>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2"/>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19" name="Google Shape;119;p12"/>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120" name="Google Shape;120;p12"/>
          <p:cNvGrpSpPr/>
          <p:nvPr/>
        </p:nvGrpSpPr>
        <p:grpSpPr>
          <a:xfrm>
            <a:off x="1602929" y="-140013"/>
            <a:ext cx="1646100" cy="3802200"/>
            <a:chOff x="1602929" y="-140013"/>
            <a:chExt cx="1646100" cy="3802200"/>
          </a:xfrm>
        </p:grpSpPr>
        <p:cxnSp>
          <p:nvCxnSpPr>
            <p:cNvPr id="121" name="Google Shape;121;p12"/>
            <p:cNvCxnSpPr>
              <a:stCxn id="11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22" name="Google Shape;122;p12"/>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23" name="Google Shape;123;p12"/>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124" name="Shape 124"/>
        <p:cNvGrpSpPr/>
        <p:nvPr/>
      </p:nvGrpSpPr>
      <p:grpSpPr>
        <a:xfrm>
          <a:off x="0" y="0"/>
          <a:ext cx="0" cy="0"/>
          <a:chOff x="0" y="0"/>
          <a:chExt cx="0" cy="0"/>
        </a:xfrm>
      </p:grpSpPr>
      <p:sp>
        <p:nvSpPr>
          <p:cNvPr id="125" name="Google Shape;125;p13"/>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26" name="Google Shape;126;p13"/>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27" name="Google Shape;127;p1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0" name="Google Shape;130;p13"/>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31" name="Google Shape;131;p13"/>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32" name="Google Shape;132;p13"/>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133" name="Shape 133"/>
        <p:cNvGrpSpPr/>
        <p:nvPr/>
      </p:nvGrpSpPr>
      <p:grpSpPr>
        <a:xfrm>
          <a:off x="0" y="0"/>
          <a:ext cx="0" cy="0"/>
          <a:chOff x="0" y="0"/>
          <a:chExt cx="0" cy="0"/>
        </a:xfrm>
      </p:grpSpPr>
      <p:sp>
        <p:nvSpPr>
          <p:cNvPr id="134" name="Google Shape;134;p14"/>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35" name="Google Shape;135;p14"/>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36" name="Google Shape;136;p14"/>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9" name="Google Shape;139;p14"/>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40" name="Google Shape;140;p14"/>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41" name="Google Shape;141;p14"/>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142" name="Shape 142"/>
        <p:cNvGrpSpPr/>
        <p:nvPr/>
      </p:nvGrpSpPr>
      <p:grpSpPr>
        <a:xfrm>
          <a:off x="0" y="0"/>
          <a:ext cx="0" cy="0"/>
          <a:chOff x="0" y="0"/>
          <a:chExt cx="0" cy="0"/>
        </a:xfrm>
      </p:grpSpPr>
      <p:sp>
        <p:nvSpPr>
          <p:cNvPr id="143" name="Google Shape;143;p1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7" name="Google Shape;147;p15"/>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148" name="Shape 148"/>
        <p:cNvGrpSpPr/>
        <p:nvPr/>
      </p:nvGrpSpPr>
      <p:grpSpPr>
        <a:xfrm>
          <a:off x="0" y="0"/>
          <a:ext cx="0" cy="0"/>
          <a:chOff x="0" y="0"/>
          <a:chExt cx="0" cy="0"/>
        </a:xfrm>
      </p:grpSpPr>
      <p:sp>
        <p:nvSpPr>
          <p:cNvPr id="149" name="Google Shape;149;p1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153" name="Shape 153"/>
        <p:cNvGrpSpPr/>
        <p:nvPr/>
      </p:nvGrpSpPr>
      <p:grpSpPr>
        <a:xfrm>
          <a:off x="0" y="0"/>
          <a:ext cx="0" cy="0"/>
          <a:chOff x="0" y="0"/>
          <a:chExt cx="0" cy="0"/>
        </a:xfrm>
      </p:grpSpPr>
      <p:sp>
        <p:nvSpPr>
          <p:cNvPr id="154" name="Google Shape;154;p17"/>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5" name="Google Shape;155;p17"/>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159" name="Shape 159"/>
        <p:cNvGrpSpPr/>
        <p:nvPr/>
      </p:nvGrpSpPr>
      <p:grpSpPr>
        <a:xfrm>
          <a:off x="0" y="0"/>
          <a:ext cx="0" cy="0"/>
          <a:chOff x="0" y="0"/>
          <a:chExt cx="0" cy="0"/>
        </a:xfrm>
      </p:grpSpPr>
      <p:sp>
        <p:nvSpPr>
          <p:cNvPr id="160" name="Google Shape;160;p18"/>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3" name="Google Shape;163;p18"/>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164" name="Shape 164"/>
        <p:cNvGrpSpPr/>
        <p:nvPr/>
      </p:nvGrpSpPr>
      <p:grpSpPr>
        <a:xfrm>
          <a:off x="0" y="0"/>
          <a:ext cx="0" cy="0"/>
          <a:chOff x="0" y="0"/>
          <a:chExt cx="0" cy="0"/>
        </a:xfrm>
      </p:grpSpPr>
      <p:sp>
        <p:nvSpPr>
          <p:cNvPr id="165" name="Google Shape;165;p19"/>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68" name="Google Shape;168;p19"/>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69" name="Google Shape;169;p19"/>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0" name="Google Shape;170;p19"/>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71" name="Google Shape;171;p19"/>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2" name="Google Shape;172;p19"/>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173" name="Shape 173"/>
        <p:cNvGrpSpPr/>
        <p:nvPr/>
      </p:nvGrpSpPr>
      <p:grpSpPr>
        <a:xfrm>
          <a:off x="0" y="0"/>
          <a:ext cx="0" cy="0"/>
          <a:chOff x="0" y="0"/>
          <a:chExt cx="0" cy="0"/>
        </a:xfrm>
      </p:grpSpPr>
      <p:sp>
        <p:nvSpPr>
          <p:cNvPr id="174" name="Google Shape;174;p20"/>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79" name="Google Shape;179;p20"/>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3" name="Shape 23"/>
        <p:cNvGrpSpPr/>
        <p:nvPr/>
      </p:nvGrpSpPr>
      <p:grpSpPr>
        <a:xfrm>
          <a:off x="0" y="0"/>
          <a:ext cx="0" cy="0"/>
          <a:chOff x="0" y="0"/>
          <a:chExt cx="0" cy="0"/>
        </a:xfrm>
      </p:grpSpPr>
      <p:sp>
        <p:nvSpPr>
          <p:cNvPr id="24" name="Google Shape;24;p3"/>
          <p:cNvSpPr/>
          <p:nvPr/>
        </p:nvSpPr>
        <p:spPr>
          <a:xfrm flipH="1" rot="10800000">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4" name="Google Shape;34;p3"/>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35" name="Google Shape;35;p3"/>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extLst>
    <p:ext uri="{DCECCB84-F9BA-43D5-87BE-67443E8EF086}">
      <p15:sldGuideLst>
        <p15:guide id="1" pos="824">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180" name="Shape 180"/>
        <p:cNvGrpSpPr/>
        <p:nvPr/>
      </p:nvGrpSpPr>
      <p:grpSpPr>
        <a:xfrm>
          <a:off x="0" y="0"/>
          <a:ext cx="0" cy="0"/>
          <a:chOff x="0" y="0"/>
          <a:chExt cx="0" cy="0"/>
        </a:xfrm>
      </p:grpSpPr>
      <p:sp>
        <p:nvSpPr>
          <p:cNvPr id="181" name="Google Shape;181;p21"/>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85" name="Google Shape;185;p21"/>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186" name="Google Shape;186;p21"/>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187" name="Shape 187"/>
        <p:cNvGrpSpPr/>
        <p:nvPr/>
      </p:nvGrpSpPr>
      <p:grpSpPr>
        <a:xfrm>
          <a:off x="0" y="0"/>
          <a:ext cx="0" cy="0"/>
          <a:chOff x="0" y="0"/>
          <a:chExt cx="0" cy="0"/>
        </a:xfrm>
      </p:grpSpPr>
      <p:sp>
        <p:nvSpPr>
          <p:cNvPr id="188" name="Google Shape;188;p22"/>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txBox="1"/>
          <p:nvPr>
            <p:ph type="ctrTitle"/>
          </p:nvPr>
        </p:nvSpPr>
        <p:spPr>
          <a:xfrm>
            <a:off x="1029374" y="892950"/>
            <a:ext cx="20619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2400">
                <a:solidFill>
                  <a:schemeClr val="lt1"/>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190" name="Google Shape;190;p22"/>
          <p:cNvSpPr txBox="1"/>
          <p:nvPr>
            <p:ph idx="1" type="subTitle"/>
          </p:nvPr>
        </p:nvSpPr>
        <p:spPr>
          <a:xfrm>
            <a:off x="1029375" y="2982500"/>
            <a:ext cx="23997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chemeClr val="lt1"/>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191" name="Shape 191"/>
        <p:cNvGrpSpPr/>
        <p:nvPr/>
      </p:nvGrpSpPr>
      <p:grpSpPr>
        <a:xfrm>
          <a:off x="0" y="0"/>
          <a:ext cx="0" cy="0"/>
          <a:chOff x="0" y="0"/>
          <a:chExt cx="0" cy="0"/>
        </a:xfrm>
      </p:grpSpPr>
      <p:sp>
        <p:nvSpPr>
          <p:cNvPr id="192" name="Google Shape;192;p23"/>
          <p:cNvSpPr/>
          <p:nvPr/>
        </p:nvSpPr>
        <p:spPr>
          <a:xfrm>
            <a:off x="-100" y="275"/>
            <a:ext cx="9144000" cy="5143500"/>
          </a:xfrm>
          <a:prstGeom prst="rect">
            <a:avLst/>
          </a:prstGeom>
          <a:solidFill>
            <a:srgbClr val="9C1B40">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193" name="Shape 193"/>
        <p:cNvGrpSpPr/>
        <p:nvPr/>
      </p:nvGrpSpPr>
      <p:grpSpPr>
        <a:xfrm>
          <a:off x="0" y="0"/>
          <a:ext cx="0" cy="0"/>
          <a:chOff x="0" y="0"/>
          <a:chExt cx="0" cy="0"/>
        </a:xfrm>
      </p:grpSpPr>
      <p:sp>
        <p:nvSpPr>
          <p:cNvPr id="194" name="Google Shape;194;p24"/>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199" name="Shape 199"/>
        <p:cNvGrpSpPr/>
        <p:nvPr/>
      </p:nvGrpSpPr>
      <p:grpSpPr>
        <a:xfrm>
          <a:off x="0" y="0"/>
          <a:ext cx="0" cy="0"/>
          <a:chOff x="0" y="0"/>
          <a:chExt cx="0" cy="0"/>
        </a:xfrm>
      </p:grpSpPr>
      <p:sp>
        <p:nvSpPr>
          <p:cNvPr id="200" name="Google Shape;200;p26"/>
          <p:cNvSpPr/>
          <p:nvPr/>
        </p:nvSpPr>
        <p:spPr>
          <a:xfrm>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6"/>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6"/>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6"/>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6"/>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6"/>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6"/>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6"/>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209" name="Google Shape;209;p26"/>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6"/>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26"/>
          <p:cNvGrpSpPr/>
          <p:nvPr/>
        </p:nvGrpSpPr>
        <p:grpSpPr>
          <a:xfrm>
            <a:off x="3997828" y="2247423"/>
            <a:ext cx="5146850" cy="899100"/>
            <a:chOff x="3297875" y="1761075"/>
            <a:chExt cx="5846700" cy="899100"/>
          </a:xfrm>
        </p:grpSpPr>
        <p:cxnSp>
          <p:nvCxnSpPr>
            <p:cNvPr id="212" name="Google Shape;212;p26"/>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13" name="Google Shape;213;p26"/>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
        <p:nvSpPr>
          <p:cNvPr id="214" name="Google Shape;214;p2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15" name="Shape 215"/>
        <p:cNvGrpSpPr/>
        <p:nvPr/>
      </p:nvGrpSpPr>
      <p:grpSpPr>
        <a:xfrm>
          <a:off x="0" y="0"/>
          <a:ext cx="0" cy="0"/>
          <a:chOff x="0" y="0"/>
          <a:chExt cx="0" cy="0"/>
        </a:xfrm>
      </p:grpSpPr>
      <p:sp>
        <p:nvSpPr>
          <p:cNvPr id="216" name="Google Shape;216;p27"/>
          <p:cNvSpPr/>
          <p:nvPr/>
        </p:nvSpPr>
        <p:spPr>
          <a:xfrm flipH="1">
            <a:off x="59"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7"/>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26" name="Google Shape;226;p27"/>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227" name="Google Shape;227;p27"/>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
        <p:nvSpPr>
          <p:cNvPr id="228" name="Google Shape;228;p2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824">
          <p15:clr>
            <a:srgbClr val="F9AD4C"/>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229" name="Shape 229"/>
        <p:cNvGrpSpPr/>
        <p:nvPr/>
      </p:nvGrpSpPr>
      <p:grpSpPr>
        <a:xfrm>
          <a:off x="0" y="0"/>
          <a:ext cx="0" cy="0"/>
          <a:chOff x="0" y="0"/>
          <a:chExt cx="0" cy="0"/>
        </a:xfrm>
      </p:grpSpPr>
      <p:sp>
        <p:nvSpPr>
          <p:cNvPr id="230" name="Google Shape;230;p2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33" name="Google Shape;233;p28"/>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234" name="Google Shape;234;p28"/>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236" name="Shape 236"/>
        <p:cNvGrpSpPr/>
        <p:nvPr/>
      </p:nvGrpSpPr>
      <p:grpSpPr>
        <a:xfrm>
          <a:off x="0" y="0"/>
          <a:ext cx="0" cy="0"/>
          <a:chOff x="0" y="0"/>
          <a:chExt cx="0" cy="0"/>
        </a:xfrm>
      </p:grpSpPr>
      <p:sp>
        <p:nvSpPr>
          <p:cNvPr id="237" name="Google Shape;237;p29"/>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9"/>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9"/>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41" name="Google Shape;241;p29"/>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42" name="Google Shape;242;p29"/>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3" name="Google Shape;243;p2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244" name="Shape 244"/>
        <p:cNvGrpSpPr/>
        <p:nvPr/>
      </p:nvGrpSpPr>
      <p:grpSpPr>
        <a:xfrm>
          <a:off x="0" y="0"/>
          <a:ext cx="0" cy="0"/>
          <a:chOff x="0" y="0"/>
          <a:chExt cx="0" cy="0"/>
        </a:xfrm>
      </p:grpSpPr>
      <p:sp>
        <p:nvSpPr>
          <p:cNvPr id="245" name="Google Shape;245;p30"/>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48" name="Google Shape;248;p30"/>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249" name="Google Shape;249;p3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251" name="Shape 251"/>
        <p:cNvGrpSpPr/>
        <p:nvPr/>
      </p:nvGrpSpPr>
      <p:grpSpPr>
        <a:xfrm>
          <a:off x="0" y="0"/>
          <a:ext cx="0" cy="0"/>
          <a:chOff x="0" y="0"/>
          <a:chExt cx="0" cy="0"/>
        </a:xfrm>
      </p:grpSpPr>
      <p:sp>
        <p:nvSpPr>
          <p:cNvPr id="252" name="Google Shape;252;p31"/>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55" name="Google Shape;255;p31"/>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56" name="Google Shape;256;p31"/>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57" name="Google Shape;257;p31"/>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58" name="Google Shape;258;p31"/>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59" name="Google Shape;259;p31"/>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60" name="Google Shape;260;p31"/>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61" name="Google Shape;261;p3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36" name="Shape 36"/>
        <p:cNvGrpSpPr/>
        <p:nvPr/>
      </p:nvGrpSpPr>
      <p:grpSpPr>
        <a:xfrm>
          <a:off x="0" y="0"/>
          <a:ext cx="0" cy="0"/>
          <a:chOff x="0" y="0"/>
          <a:chExt cx="0" cy="0"/>
        </a:xfrm>
      </p:grpSpPr>
      <p:sp>
        <p:nvSpPr>
          <p:cNvPr id="37" name="Google Shape;37;p4"/>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40" name="Google Shape;40;p4"/>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41" name="Google Shape;41;p4"/>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262" name="Shape 262"/>
        <p:cNvGrpSpPr/>
        <p:nvPr/>
      </p:nvGrpSpPr>
      <p:grpSpPr>
        <a:xfrm>
          <a:off x="0" y="0"/>
          <a:ext cx="0" cy="0"/>
          <a:chOff x="0" y="0"/>
          <a:chExt cx="0" cy="0"/>
        </a:xfrm>
      </p:grpSpPr>
      <p:sp>
        <p:nvSpPr>
          <p:cNvPr id="263" name="Google Shape;263;p32"/>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2"/>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2"/>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66" name="Google Shape;266;p32"/>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7" name="Google Shape;267;p32"/>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8" name="Google Shape;268;p32"/>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9" name="Google Shape;269;p32"/>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0" name="Google Shape;270;p32"/>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1" name="Google Shape;271;p32"/>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2" name="Google Shape;272;p32"/>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3" name="Google Shape;273;p32"/>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4" name="Google Shape;274;p32"/>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5" name="Google Shape;275;p3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276" name="Shape 276"/>
        <p:cNvGrpSpPr/>
        <p:nvPr/>
      </p:nvGrpSpPr>
      <p:grpSpPr>
        <a:xfrm>
          <a:off x="0" y="0"/>
          <a:ext cx="0" cy="0"/>
          <a:chOff x="0" y="0"/>
          <a:chExt cx="0" cy="0"/>
        </a:xfrm>
      </p:grpSpPr>
      <p:sp>
        <p:nvSpPr>
          <p:cNvPr id="277" name="Google Shape;277;p3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3"/>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3"/>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0" name="Google Shape;280;p33"/>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1" name="Google Shape;281;p33"/>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2" name="Google Shape;282;p33"/>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3" name="Google Shape;283;p33"/>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4" name="Google Shape;284;p33"/>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5" name="Google Shape;285;p33"/>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86" name="Google Shape;286;p3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287" name="Shape 287"/>
        <p:cNvGrpSpPr/>
        <p:nvPr/>
      </p:nvGrpSpPr>
      <p:grpSpPr>
        <a:xfrm>
          <a:off x="0" y="0"/>
          <a:ext cx="0" cy="0"/>
          <a:chOff x="0" y="0"/>
          <a:chExt cx="0" cy="0"/>
        </a:xfrm>
      </p:grpSpPr>
      <p:sp>
        <p:nvSpPr>
          <p:cNvPr id="288" name="Google Shape;288;p34"/>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4"/>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1" name="Google Shape;291;p34"/>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2" name="Google Shape;292;p34"/>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293" name="Google Shape;293;p34"/>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294" name="Google Shape;294;p34"/>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5" name="Google Shape;295;p34"/>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6" name="Google Shape;296;p34"/>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7" name="Google Shape;297;p34"/>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98" name="Google Shape;298;p34"/>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9" name="Google Shape;299;p34"/>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300" name="Google Shape;300;p34"/>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1" name="Google Shape;301;p34"/>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2" name="Google Shape;302;p34"/>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3" name="Google Shape;303;p34"/>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4" name="Google Shape;304;p3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305" name="Shape 305"/>
        <p:cNvGrpSpPr/>
        <p:nvPr/>
      </p:nvGrpSpPr>
      <p:grpSpPr>
        <a:xfrm>
          <a:off x="0" y="0"/>
          <a:ext cx="0" cy="0"/>
          <a:chOff x="0" y="0"/>
          <a:chExt cx="0" cy="0"/>
        </a:xfrm>
      </p:grpSpPr>
      <p:sp>
        <p:nvSpPr>
          <p:cNvPr id="306" name="Google Shape;306;p3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5"/>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5"/>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09" name="Google Shape;309;p35"/>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310" name="Google Shape;310;p35"/>
          <p:cNvGrpSpPr/>
          <p:nvPr/>
        </p:nvGrpSpPr>
        <p:grpSpPr>
          <a:xfrm>
            <a:off x="5892456" y="-140013"/>
            <a:ext cx="1646100" cy="3802200"/>
            <a:chOff x="5892456" y="-140013"/>
            <a:chExt cx="1646100" cy="3802200"/>
          </a:xfrm>
        </p:grpSpPr>
        <p:cxnSp>
          <p:nvCxnSpPr>
            <p:cNvPr id="311" name="Google Shape;311;p35"/>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312" name="Google Shape;312;p35"/>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313" name="Google Shape;313;p35"/>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14" name="Google Shape;314;p3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315" name="Shape 315"/>
        <p:cNvGrpSpPr/>
        <p:nvPr/>
      </p:nvGrpSpPr>
      <p:grpSpPr>
        <a:xfrm>
          <a:off x="0" y="0"/>
          <a:ext cx="0" cy="0"/>
          <a:chOff x="0" y="0"/>
          <a:chExt cx="0" cy="0"/>
        </a:xfrm>
      </p:grpSpPr>
      <p:sp>
        <p:nvSpPr>
          <p:cNvPr id="316" name="Google Shape;316;p36"/>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6"/>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6"/>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19" name="Google Shape;319;p36"/>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320" name="Google Shape;320;p36"/>
          <p:cNvGrpSpPr/>
          <p:nvPr/>
        </p:nvGrpSpPr>
        <p:grpSpPr>
          <a:xfrm>
            <a:off x="1602929" y="-140013"/>
            <a:ext cx="1646100" cy="3802200"/>
            <a:chOff x="1602929" y="-140013"/>
            <a:chExt cx="1646100" cy="3802200"/>
          </a:xfrm>
        </p:grpSpPr>
        <p:cxnSp>
          <p:nvCxnSpPr>
            <p:cNvPr id="321" name="Google Shape;321;p36"/>
            <p:cNvCxnSpPr>
              <a:stCxn id="31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322" name="Google Shape;322;p36"/>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323" name="Google Shape;323;p36"/>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324" name="Google Shape;324;p3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325" name="Shape 325"/>
        <p:cNvGrpSpPr/>
        <p:nvPr/>
      </p:nvGrpSpPr>
      <p:grpSpPr>
        <a:xfrm>
          <a:off x="0" y="0"/>
          <a:ext cx="0" cy="0"/>
          <a:chOff x="0" y="0"/>
          <a:chExt cx="0" cy="0"/>
        </a:xfrm>
      </p:grpSpPr>
      <p:sp>
        <p:nvSpPr>
          <p:cNvPr id="326" name="Google Shape;326;p37"/>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27" name="Google Shape;327;p37"/>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28" name="Google Shape;328;p37"/>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7"/>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7"/>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31" name="Google Shape;331;p37"/>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332" name="Google Shape;332;p37"/>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333" name="Google Shape;333;p37"/>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34" name="Google Shape;334;p3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335" name="Shape 335"/>
        <p:cNvGrpSpPr/>
        <p:nvPr/>
      </p:nvGrpSpPr>
      <p:grpSpPr>
        <a:xfrm>
          <a:off x="0" y="0"/>
          <a:ext cx="0" cy="0"/>
          <a:chOff x="0" y="0"/>
          <a:chExt cx="0" cy="0"/>
        </a:xfrm>
      </p:grpSpPr>
      <p:sp>
        <p:nvSpPr>
          <p:cNvPr id="336" name="Google Shape;336;p38"/>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37" name="Google Shape;337;p38"/>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38" name="Google Shape;338;p38"/>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41" name="Google Shape;341;p38"/>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342" name="Google Shape;342;p38"/>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343" name="Google Shape;343;p38"/>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44" name="Google Shape;344;p3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345" name="Shape 345"/>
        <p:cNvGrpSpPr/>
        <p:nvPr/>
      </p:nvGrpSpPr>
      <p:grpSpPr>
        <a:xfrm>
          <a:off x="0" y="0"/>
          <a:ext cx="0" cy="0"/>
          <a:chOff x="0" y="0"/>
          <a:chExt cx="0" cy="0"/>
        </a:xfrm>
      </p:grpSpPr>
      <p:sp>
        <p:nvSpPr>
          <p:cNvPr id="346" name="Google Shape;346;p3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9"/>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9"/>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9"/>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50" name="Google Shape;350;p39"/>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51" name="Google Shape;351;p3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352" name="Shape 352"/>
        <p:cNvGrpSpPr/>
        <p:nvPr/>
      </p:nvGrpSpPr>
      <p:grpSpPr>
        <a:xfrm>
          <a:off x="0" y="0"/>
          <a:ext cx="0" cy="0"/>
          <a:chOff x="0" y="0"/>
          <a:chExt cx="0" cy="0"/>
        </a:xfrm>
      </p:grpSpPr>
      <p:sp>
        <p:nvSpPr>
          <p:cNvPr id="353" name="Google Shape;353;p40"/>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0"/>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0"/>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57" name="Google Shape;357;p4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358" name="Shape 358"/>
        <p:cNvGrpSpPr/>
        <p:nvPr/>
      </p:nvGrpSpPr>
      <p:grpSpPr>
        <a:xfrm>
          <a:off x="0" y="0"/>
          <a:ext cx="0" cy="0"/>
          <a:chOff x="0" y="0"/>
          <a:chExt cx="0" cy="0"/>
        </a:xfrm>
      </p:grpSpPr>
      <p:sp>
        <p:nvSpPr>
          <p:cNvPr id="359" name="Google Shape;359;p41"/>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0" name="Google Shape;360;p41"/>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1"/>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1"/>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1"/>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4" name="Google Shape;364;p4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42" name="Shape 42"/>
        <p:cNvGrpSpPr/>
        <p:nvPr/>
      </p:nvGrpSpPr>
      <p:grpSpPr>
        <a:xfrm>
          <a:off x="0" y="0"/>
          <a:ext cx="0" cy="0"/>
          <a:chOff x="0" y="0"/>
          <a:chExt cx="0" cy="0"/>
        </a:xfrm>
      </p:grpSpPr>
      <p:sp>
        <p:nvSpPr>
          <p:cNvPr id="43" name="Google Shape;43;p5"/>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47" name="Google Shape;47;p5"/>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8" name="Google Shape;48;p5"/>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365" name="Shape 365"/>
        <p:cNvGrpSpPr/>
        <p:nvPr/>
      </p:nvGrpSpPr>
      <p:grpSpPr>
        <a:xfrm>
          <a:off x="0" y="0"/>
          <a:ext cx="0" cy="0"/>
          <a:chOff x="0" y="0"/>
          <a:chExt cx="0" cy="0"/>
        </a:xfrm>
      </p:grpSpPr>
      <p:sp>
        <p:nvSpPr>
          <p:cNvPr id="366" name="Google Shape;366;p42"/>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2"/>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2"/>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69" name="Google Shape;369;p42"/>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0" name="Google Shape;370;p4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371" name="Shape 371"/>
        <p:cNvGrpSpPr/>
        <p:nvPr/>
      </p:nvGrpSpPr>
      <p:grpSpPr>
        <a:xfrm>
          <a:off x="0" y="0"/>
          <a:ext cx="0" cy="0"/>
          <a:chOff x="0" y="0"/>
          <a:chExt cx="0" cy="0"/>
        </a:xfrm>
      </p:grpSpPr>
      <p:sp>
        <p:nvSpPr>
          <p:cNvPr id="372" name="Google Shape;372;p43"/>
          <p:cNvSpPr/>
          <p:nvPr/>
        </p:nvSpPr>
        <p:spPr>
          <a:xfrm>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3"/>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3"/>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5" name="Google Shape;375;p43"/>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6" name="Google Shape;376;p43"/>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7" name="Google Shape;377;p43"/>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8" name="Google Shape;378;p43"/>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9" name="Google Shape;379;p43"/>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80" name="Google Shape;380;p4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381" name="Shape 381"/>
        <p:cNvGrpSpPr/>
        <p:nvPr/>
      </p:nvGrpSpPr>
      <p:grpSpPr>
        <a:xfrm>
          <a:off x="0" y="0"/>
          <a:ext cx="0" cy="0"/>
          <a:chOff x="0" y="0"/>
          <a:chExt cx="0" cy="0"/>
        </a:xfrm>
      </p:grpSpPr>
      <p:sp>
        <p:nvSpPr>
          <p:cNvPr id="382" name="Google Shape;382;p44"/>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4"/>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4"/>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4"/>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4"/>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87" name="Google Shape;387;p44"/>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88" name="Google Shape;388;p4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389" name="Shape 389"/>
        <p:cNvGrpSpPr/>
        <p:nvPr/>
      </p:nvGrpSpPr>
      <p:grpSpPr>
        <a:xfrm>
          <a:off x="0" y="0"/>
          <a:ext cx="0" cy="0"/>
          <a:chOff x="0" y="0"/>
          <a:chExt cx="0" cy="0"/>
        </a:xfrm>
      </p:grpSpPr>
      <p:sp>
        <p:nvSpPr>
          <p:cNvPr id="390" name="Google Shape;390;p45"/>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5"/>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5"/>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5"/>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94" name="Google Shape;394;p45"/>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395" name="Google Shape;395;p45"/>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397" name="Shape 397"/>
        <p:cNvGrpSpPr/>
        <p:nvPr/>
      </p:nvGrpSpPr>
      <p:grpSpPr>
        <a:xfrm>
          <a:off x="0" y="0"/>
          <a:ext cx="0" cy="0"/>
          <a:chOff x="0" y="0"/>
          <a:chExt cx="0" cy="0"/>
        </a:xfrm>
      </p:grpSpPr>
      <p:sp>
        <p:nvSpPr>
          <p:cNvPr id="398" name="Google Shape;398;p46"/>
          <p:cNvSpPr txBox="1"/>
          <p:nvPr>
            <p:ph type="ctrTitle"/>
          </p:nvPr>
        </p:nvSpPr>
        <p:spPr>
          <a:xfrm>
            <a:off x="1029365" y="892950"/>
            <a:ext cx="22752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1800">
                <a:solidFill>
                  <a:srgbClr val="9C1B40"/>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399" name="Google Shape;399;p46"/>
          <p:cNvSpPr txBox="1"/>
          <p:nvPr>
            <p:ph idx="1" type="subTitle"/>
          </p:nvPr>
        </p:nvSpPr>
        <p:spPr>
          <a:xfrm>
            <a:off x="1029365" y="2982500"/>
            <a:ext cx="21894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rgbClr val="9C1B40"/>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
        <p:nvSpPr>
          <p:cNvPr id="400" name="Google Shape;400;p4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401" name="Shape 401"/>
        <p:cNvGrpSpPr/>
        <p:nvPr/>
      </p:nvGrpSpPr>
      <p:grpSpPr>
        <a:xfrm>
          <a:off x="0" y="0"/>
          <a:ext cx="0" cy="0"/>
          <a:chOff x="0" y="0"/>
          <a:chExt cx="0" cy="0"/>
        </a:xfrm>
      </p:grpSpPr>
      <p:sp>
        <p:nvSpPr>
          <p:cNvPr id="402" name="Google Shape;402;p4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403" name="Shape 403"/>
        <p:cNvGrpSpPr/>
        <p:nvPr/>
      </p:nvGrpSpPr>
      <p:grpSpPr>
        <a:xfrm>
          <a:off x="0" y="0"/>
          <a:ext cx="0" cy="0"/>
          <a:chOff x="0" y="0"/>
          <a:chExt cx="0" cy="0"/>
        </a:xfrm>
      </p:grpSpPr>
      <p:sp>
        <p:nvSpPr>
          <p:cNvPr id="404" name="Google Shape;404;p4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49" name="Shape 49"/>
        <p:cNvGrpSpPr/>
        <p:nvPr/>
      </p:nvGrpSpPr>
      <p:grpSpPr>
        <a:xfrm>
          <a:off x="0" y="0"/>
          <a:ext cx="0" cy="0"/>
          <a:chOff x="0" y="0"/>
          <a:chExt cx="0" cy="0"/>
        </a:xfrm>
      </p:grpSpPr>
      <p:sp>
        <p:nvSpPr>
          <p:cNvPr id="50" name="Google Shape;50;p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53" name="Google Shape;53;p6"/>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54" name="Google Shape;54;p6"/>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55" name="Shape 55"/>
        <p:cNvGrpSpPr/>
        <p:nvPr/>
      </p:nvGrpSpPr>
      <p:grpSpPr>
        <a:xfrm>
          <a:off x="0" y="0"/>
          <a:ext cx="0" cy="0"/>
          <a:chOff x="0" y="0"/>
          <a:chExt cx="0" cy="0"/>
        </a:xfrm>
      </p:grpSpPr>
      <p:sp>
        <p:nvSpPr>
          <p:cNvPr id="56" name="Google Shape;56;p7"/>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59" name="Google Shape;59;p7"/>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60" name="Google Shape;60;p7"/>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1" name="Google Shape;61;p7"/>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2" name="Google Shape;62;p7"/>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3" name="Google Shape;63;p7"/>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 name="Google Shape;64;p7"/>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65" name="Shape 65"/>
        <p:cNvGrpSpPr/>
        <p:nvPr/>
      </p:nvGrpSpPr>
      <p:grpSpPr>
        <a:xfrm>
          <a:off x="0" y="0"/>
          <a:ext cx="0" cy="0"/>
          <a:chOff x="0" y="0"/>
          <a:chExt cx="0" cy="0"/>
        </a:xfrm>
      </p:grpSpPr>
      <p:sp>
        <p:nvSpPr>
          <p:cNvPr id="66" name="Google Shape;66;p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9" name="Google Shape;69;p8"/>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0" name="Google Shape;70;p8"/>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1" name="Google Shape;71;p8"/>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2" name="Google Shape;72;p8"/>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3" name="Google Shape;73;p8"/>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4" name="Google Shape;74;p8"/>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5" name="Google Shape;75;p8"/>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6" name="Google Shape;76;p8"/>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7" name="Google Shape;77;p8"/>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78" name="Shape 78"/>
        <p:cNvGrpSpPr/>
        <p:nvPr/>
      </p:nvGrpSpPr>
      <p:grpSpPr>
        <a:xfrm>
          <a:off x="0" y="0"/>
          <a:ext cx="0" cy="0"/>
          <a:chOff x="0" y="0"/>
          <a:chExt cx="0" cy="0"/>
        </a:xfrm>
      </p:grpSpPr>
      <p:sp>
        <p:nvSpPr>
          <p:cNvPr id="79" name="Google Shape;79;p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2" name="Google Shape;82;p9"/>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3" name="Google Shape;83;p9"/>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4" name="Google Shape;84;p9"/>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5" name="Google Shape;85;p9"/>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6" name="Google Shape;86;p9"/>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7" name="Google Shape;87;p9"/>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88" name="Shape 88"/>
        <p:cNvGrpSpPr/>
        <p:nvPr/>
      </p:nvGrpSpPr>
      <p:grpSpPr>
        <a:xfrm>
          <a:off x="0" y="0"/>
          <a:ext cx="0" cy="0"/>
          <a:chOff x="0" y="0"/>
          <a:chExt cx="0" cy="0"/>
        </a:xfrm>
      </p:grpSpPr>
      <p:sp>
        <p:nvSpPr>
          <p:cNvPr id="89" name="Google Shape;89;p10"/>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0"/>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3" name="Google Shape;93;p10"/>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4" name="Google Shape;94;p10"/>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95" name="Google Shape;95;p10"/>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96" name="Google Shape;96;p10"/>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7" name="Google Shape;97;p10"/>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8" name="Google Shape;98;p10"/>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9" name="Google Shape;99;p1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00" name="Google Shape;100;p10"/>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1" name="Google Shape;101;p10"/>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2" name="Google Shape;102;p10"/>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3" name="Google Shape;103;p10"/>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4" name="Google Shape;104;p10"/>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5" name="Google Shape;105;p10"/>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3.xml"/><Relationship Id="rId11" Type="http://schemas.openxmlformats.org/officeDocument/2006/relationships/slideLayout" Target="../slideLayouts/slideLayout34.xml"/><Relationship Id="rId22" Type="http://schemas.openxmlformats.org/officeDocument/2006/relationships/slideLayout" Target="../slideLayouts/slideLayout45.xml"/><Relationship Id="rId10" Type="http://schemas.openxmlformats.org/officeDocument/2006/relationships/slideLayout" Target="../slideLayouts/slideLayout33.xml"/><Relationship Id="rId21" Type="http://schemas.openxmlformats.org/officeDocument/2006/relationships/slideLayout" Target="../slideLayouts/slideLayout44.xml"/><Relationship Id="rId13" Type="http://schemas.openxmlformats.org/officeDocument/2006/relationships/slideLayout" Target="../slideLayouts/slideLayout36.xml"/><Relationship Id="rId24" Type="http://schemas.openxmlformats.org/officeDocument/2006/relationships/theme" Target="../theme/theme1.xml"/><Relationship Id="rId12" Type="http://schemas.openxmlformats.org/officeDocument/2006/relationships/slideLayout" Target="../slideLayouts/slideLayout35.xml"/><Relationship Id="rId23" Type="http://schemas.openxmlformats.org/officeDocument/2006/relationships/slideLayout" Target="../slideLayouts/slideLayout46.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5" Type="http://schemas.openxmlformats.org/officeDocument/2006/relationships/slideLayout" Target="../slideLayouts/slideLayout38.xml"/><Relationship Id="rId14" Type="http://schemas.openxmlformats.org/officeDocument/2006/relationships/slideLayout" Target="../slideLayouts/slideLayout37.xml"/><Relationship Id="rId17" Type="http://schemas.openxmlformats.org/officeDocument/2006/relationships/slideLayout" Target="../slideLayouts/slideLayout40.xml"/><Relationship Id="rId16" Type="http://schemas.openxmlformats.org/officeDocument/2006/relationships/slideLayout" Target="../slideLayouts/slideLayout39.xml"/><Relationship Id="rId5" Type="http://schemas.openxmlformats.org/officeDocument/2006/relationships/slideLayout" Target="../slideLayouts/slideLayout28.xml"/><Relationship Id="rId19" Type="http://schemas.openxmlformats.org/officeDocument/2006/relationships/slideLayout" Target="../slideLayouts/slideLayout42.xml"/><Relationship Id="rId6" Type="http://schemas.openxmlformats.org/officeDocument/2006/relationships/slideLayout" Target="../slideLayouts/slideLayout29.xml"/><Relationship Id="rId18" Type="http://schemas.openxmlformats.org/officeDocument/2006/relationships/slideLayout" Target="../slideLayouts/slideLayout41.xml"/><Relationship Id="rId7" Type="http://schemas.openxmlformats.org/officeDocument/2006/relationships/slideLayout" Target="../slideLayouts/slideLayout30.xml"/><Relationship Id="rId8"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242637"/>
            </a:gs>
            <a:gs pos="51000">
              <a:srgbClr val="242637"/>
            </a:gs>
            <a:gs pos="100000">
              <a:srgbClr val="33364F"/>
            </a:gs>
          </a:gsLst>
          <a:lin ang="18900732" scaled="0"/>
        </a:gradFill>
      </p:bgPr>
    </p:bg>
    <p:spTree>
      <p:nvGrpSpPr>
        <p:cNvPr id="195" name="Shape 195"/>
        <p:cNvGrpSpPr/>
        <p:nvPr/>
      </p:nvGrpSpPr>
      <p:grpSpPr>
        <a:xfrm>
          <a:off x="0" y="0"/>
          <a:ext cx="0" cy="0"/>
          <a:chOff x="0" y="0"/>
          <a:chExt cx="0" cy="0"/>
        </a:xfrm>
      </p:grpSpPr>
      <p:sp>
        <p:nvSpPr>
          <p:cNvPr id="196" name="Google Shape;196;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197" name="Google Shape;197;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
        <p:nvSpPr>
          <p:cNvPr id="198" name="Google Shape;198;p2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 id="2147483689" r:id="rId19"/>
    <p:sldLayoutId id="2147483690" r:id="rId20"/>
    <p:sldLayoutId id="2147483691" r:id="rId21"/>
    <p:sldLayoutId id="2147483692" r:id="rId22"/>
    <p:sldLayoutId id="2147483693"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9"/>
          <p:cNvSpPr txBox="1"/>
          <p:nvPr>
            <p:ph type="ctrTitle"/>
          </p:nvPr>
        </p:nvSpPr>
        <p:spPr>
          <a:xfrm flipH="1">
            <a:off x="3654900" y="1536725"/>
            <a:ext cx="4761300" cy="142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WELCOME TO COMPUTER SCIENCE CLUB! </a:t>
            </a:r>
            <a:endParaRPr>
              <a:solidFill>
                <a:srgbClr val="FFFFFF"/>
              </a:solidFill>
            </a:endParaRPr>
          </a:p>
        </p:txBody>
      </p:sp>
      <p:sp>
        <p:nvSpPr>
          <p:cNvPr id="410" name="Google Shape;410;p49"/>
          <p:cNvSpPr txBox="1"/>
          <p:nvPr/>
        </p:nvSpPr>
        <p:spPr>
          <a:xfrm>
            <a:off x="4142225" y="3264150"/>
            <a:ext cx="4683000" cy="39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Today is a very exciting day! We have a guest speaker! Please welcome </a:t>
            </a:r>
            <a:r>
              <a:rPr b="1" lang="es">
                <a:solidFill>
                  <a:srgbClr val="FFFFFF"/>
                </a:solidFill>
                <a:latin typeface="Roboto Slab"/>
                <a:ea typeface="Roboto Slab"/>
                <a:cs typeface="Roboto Slab"/>
                <a:sym typeface="Roboto Slab"/>
              </a:rPr>
              <a:t>Mr. Butler</a:t>
            </a:r>
            <a:r>
              <a:rPr lang="es">
                <a:solidFill>
                  <a:srgbClr val="FFFFFF"/>
                </a:solidFill>
                <a:latin typeface="Roboto Slab Regular"/>
                <a:ea typeface="Roboto Slab Regular"/>
                <a:cs typeface="Roboto Slab Regular"/>
                <a:sym typeface="Roboto Slab Regular"/>
              </a:rPr>
              <a:t>! Who is currently a Software Engineer at Google!</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58"/>
          <p:cNvSpPr txBox="1"/>
          <p:nvPr>
            <p:ph type="ctrTitle"/>
          </p:nvPr>
        </p:nvSpPr>
        <p:spPr>
          <a:xfrm>
            <a:off x="272400" y="1594501"/>
            <a:ext cx="8599200" cy="19545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a:t>
            </a:r>
            <a:r>
              <a:rPr lang="es" sz="2400"/>
              <a:t>1: How does a professional environment, whether that be Amazon AWS, Google, or any other company, differ from when you were programming on the side at home as a “personal project”.</a:t>
            </a:r>
            <a:endParaRPr sz="2400"/>
          </a:p>
          <a:p>
            <a:pPr indent="0" lvl="0" marL="0" marR="0" rtl="0" algn="ctr">
              <a:lnSpc>
                <a:spcPct val="100000"/>
              </a:lnSpc>
              <a:spcBef>
                <a:spcPts val="0"/>
              </a:spcBef>
              <a:spcAft>
                <a:spcPts val="0"/>
              </a:spcAft>
              <a:buNone/>
            </a:pPr>
            <a:r>
              <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59"/>
          <p:cNvSpPr txBox="1"/>
          <p:nvPr>
            <p:ph type="ctrTitle"/>
          </p:nvPr>
        </p:nvSpPr>
        <p:spPr>
          <a:xfrm>
            <a:off x="272400" y="1594501"/>
            <a:ext cx="8599200" cy="19545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Q2</a:t>
            </a:r>
            <a:r>
              <a:rPr lang="es" sz="2400"/>
              <a:t>: On the talk of professional environments, you worked in multiple companies, how do environments of those companies differ from one another? And is there an environment that you prefer more over others?</a:t>
            </a:r>
            <a:endParaRPr sz="2400"/>
          </a:p>
          <a:p>
            <a:pPr indent="0" lvl="0" marL="0" marR="0" rtl="0" algn="ctr">
              <a:lnSpc>
                <a:spcPct val="100000"/>
              </a:lnSpc>
              <a:spcBef>
                <a:spcPts val="0"/>
              </a:spcBef>
              <a:spcAft>
                <a:spcPts val="0"/>
              </a:spcAft>
              <a:buNone/>
            </a:pPr>
            <a:r>
              <a:t/>
            </a:r>
            <a:endParaRPr sz="2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60"/>
          <p:cNvSpPr txBox="1"/>
          <p:nvPr>
            <p:ph type="ctrTitle"/>
          </p:nvPr>
        </p:nvSpPr>
        <p:spPr>
          <a:xfrm>
            <a:off x="272400" y="1594501"/>
            <a:ext cx="8599200" cy="19545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Q3</a:t>
            </a:r>
            <a:r>
              <a:rPr lang="es" sz="2400"/>
              <a:t>: When you went to interview for the Big Tech Companies like Amazon or Google, what was/were the most important topics in getting the job? And would you recommend any resources for learning those things?</a:t>
            </a:r>
            <a:endParaRPr sz="2400"/>
          </a:p>
          <a:p>
            <a:pPr indent="0" lvl="0" marL="0" marR="0" rtl="0" algn="ctr">
              <a:lnSpc>
                <a:spcPct val="100000"/>
              </a:lnSpc>
              <a:spcBef>
                <a:spcPts val="0"/>
              </a:spcBef>
              <a:spcAft>
                <a:spcPts val="0"/>
              </a:spcAft>
              <a:buNone/>
            </a:pPr>
            <a:r>
              <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61"/>
          <p:cNvSpPr txBox="1"/>
          <p:nvPr>
            <p:ph type="ctrTitle"/>
          </p:nvPr>
        </p:nvSpPr>
        <p:spPr>
          <a:xfrm>
            <a:off x="272400" y="1594501"/>
            <a:ext cx="8599200" cy="19545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Q4</a:t>
            </a:r>
            <a:r>
              <a:rPr lang="es" sz="2400"/>
              <a:t>: What would your typical workday look like? (Do you have to work outside of the normal “9-5” on the weekdays sometimes?)</a:t>
            </a:r>
            <a:endParaRPr sz="2400"/>
          </a:p>
          <a:p>
            <a:pPr indent="0" lvl="0" marL="0" marR="0" rtl="0" algn="ctr">
              <a:lnSpc>
                <a:spcPct val="100000"/>
              </a:lnSpc>
              <a:spcBef>
                <a:spcPts val="0"/>
              </a:spcBef>
              <a:spcAft>
                <a:spcPts val="0"/>
              </a:spcAft>
              <a:buNone/>
            </a:pPr>
            <a:r>
              <a:t/>
            </a: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62"/>
          <p:cNvSpPr txBox="1"/>
          <p:nvPr>
            <p:ph type="ctrTitle"/>
          </p:nvPr>
        </p:nvSpPr>
        <p:spPr>
          <a:xfrm>
            <a:off x="543051" y="2681800"/>
            <a:ext cx="6935400" cy="46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Q&amp;A: Miscellaneous Questions</a:t>
            </a:r>
            <a:endParaRPr/>
          </a:p>
        </p:txBody>
      </p:sp>
      <p:sp>
        <p:nvSpPr>
          <p:cNvPr id="483" name="Google Shape;483;p62"/>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63"/>
          <p:cNvSpPr txBox="1"/>
          <p:nvPr>
            <p:ph type="ctrTitle"/>
          </p:nvPr>
        </p:nvSpPr>
        <p:spPr>
          <a:xfrm>
            <a:off x="272400" y="1594501"/>
            <a:ext cx="8599200" cy="19545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Q1:</a:t>
            </a:r>
            <a:r>
              <a:rPr lang="es" sz="2400"/>
              <a:t> If you were to go through the programming “journey” again, what would you do differently? (What is one piece of advice you would give to your High School self about Computer Programming?)</a:t>
            </a:r>
            <a:endParaRPr sz="2400"/>
          </a:p>
          <a:p>
            <a:pPr indent="0" lvl="0" marL="0" marR="0" rtl="0" algn="ctr">
              <a:lnSpc>
                <a:spcPct val="100000"/>
              </a:lnSpc>
              <a:spcBef>
                <a:spcPts val="0"/>
              </a:spcBef>
              <a:spcAft>
                <a:spcPts val="0"/>
              </a:spcAft>
              <a:buNone/>
            </a:pPr>
            <a:r>
              <a:t/>
            </a:r>
            <a:endParaRPr sz="2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64"/>
          <p:cNvSpPr txBox="1"/>
          <p:nvPr>
            <p:ph type="ctrTitle"/>
          </p:nvPr>
        </p:nvSpPr>
        <p:spPr>
          <a:xfrm>
            <a:off x="272400" y="1594501"/>
            <a:ext cx="8599200" cy="19545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Q2</a:t>
            </a:r>
            <a:r>
              <a:rPr lang="es" sz="2400"/>
              <a:t>: How can High Schoolers like us get to your level of working at one of the FAANG companies? What should we do/learn? </a:t>
            </a:r>
            <a:endParaRPr sz="2400"/>
          </a:p>
          <a:p>
            <a:pPr indent="0" lvl="0" marL="0" marR="0" rtl="0" algn="ctr">
              <a:lnSpc>
                <a:spcPct val="100000"/>
              </a:lnSpc>
              <a:spcBef>
                <a:spcPts val="0"/>
              </a:spcBef>
              <a:spcAft>
                <a:spcPts val="0"/>
              </a:spcAft>
              <a:buNone/>
            </a:pPr>
            <a:r>
              <a:t/>
            </a: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65"/>
          <p:cNvSpPr txBox="1"/>
          <p:nvPr>
            <p:ph type="ctrTitle"/>
          </p:nvPr>
        </p:nvSpPr>
        <p:spPr>
          <a:xfrm>
            <a:off x="272400" y="1594501"/>
            <a:ext cx="8599200" cy="19545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Q3</a:t>
            </a:r>
            <a:r>
              <a:rPr lang="es" sz="2400"/>
              <a:t>: How is the interview process different in FAANG companies from the other companies that aren’t as big as Google or Amazon?</a:t>
            </a:r>
            <a:endParaRPr sz="2400"/>
          </a:p>
          <a:p>
            <a:pPr indent="0" lvl="0" marL="0" marR="0" rtl="0" algn="ctr">
              <a:lnSpc>
                <a:spcPct val="100000"/>
              </a:lnSpc>
              <a:spcBef>
                <a:spcPts val="0"/>
              </a:spcBef>
              <a:spcAft>
                <a:spcPts val="0"/>
              </a:spcAft>
              <a:buNone/>
            </a:pPr>
            <a:r>
              <a:t/>
            </a:r>
            <a:endParaRPr sz="2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66"/>
          <p:cNvSpPr txBox="1"/>
          <p:nvPr>
            <p:ph type="ctrTitle"/>
          </p:nvPr>
        </p:nvSpPr>
        <p:spPr>
          <a:xfrm>
            <a:off x="272400" y="1594501"/>
            <a:ext cx="8599200" cy="19545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Q4:</a:t>
            </a:r>
            <a:r>
              <a:rPr lang="es" sz="2400"/>
              <a:t>What was a program that wasn’t for any particular assignment or task, but you just had so much fun creating it?</a:t>
            </a:r>
            <a:endParaRPr sz="2400"/>
          </a:p>
          <a:p>
            <a:pPr indent="0" lvl="0" marL="0" marR="0" rtl="0" algn="ctr">
              <a:lnSpc>
                <a:spcPct val="100000"/>
              </a:lnSpc>
              <a:spcBef>
                <a:spcPts val="0"/>
              </a:spcBef>
              <a:spcAft>
                <a:spcPts val="0"/>
              </a:spcAft>
              <a:buNone/>
            </a:pPr>
            <a:r>
              <a:t/>
            </a:r>
            <a:endParaRPr sz="24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67"/>
          <p:cNvSpPr txBox="1"/>
          <p:nvPr>
            <p:ph type="ctrTitle"/>
          </p:nvPr>
        </p:nvSpPr>
        <p:spPr>
          <a:xfrm>
            <a:off x="272400" y="1594501"/>
            <a:ext cx="8599200" cy="19545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Q5</a:t>
            </a:r>
            <a:r>
              <a:rPr lang="es" sz="2400"/>
              <a:t>:What is your favourite part about working at Google vs Amazon vs non FAANG companies?</a:t>
            </a:r>
            <a:endParaRPr sz="2400"/>
          </a:p>
          <a:p>
            <a:pPr indent="0" lvl="0" marL="0" marR="0" rtl="0" algn="ctr">
              <a:lnSpc>
                <a:spcPct val="100000"/>
              </a:lnSpc>
              <a:spcBef>
                <a:spcPts val="0"/>
              </a:spcBef>
              <a:spcAft>
                <a:spcPts val="0"/>
              </a:spcAft>
              <a:buNone/>
            </a:pPr>
            <a:r>
              <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0"/>
          <p:cNvSpPr txBox="1"/>
          <p:nvPr>
            <p:ph type="title"/>
          </p:nvPr>
        </p:nvSpPr>
        <p:spPr>
          <a:xfrm>
            <a:off x="1102325" y="2572475"/>
            <a:ext cx="4881900" cy="38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800">
                <a:solidFill>
                  <a:srgbClr val="FFFFFF"/>
                </a:solidFill>
              </a:rPr>
              <a:t>一</a:t>
            </a:r>
            <a:r>
              <a:rPr lang="es" sz="1800"/>
              <a:t>Fillip Cutiuba</a:t>
            </a:r>
            <a:endParaRPr sz="1800">
              <a:solidFill>
                <a:srgbClr val="FFFFFF"/>
              </a:solidFill>
            </a:endParaRPr>
          </a:p>
        </p:txBody>
      </p:sp>
      <p:sp>
        <p:nvSpPr>
          <p:cNvPr id="416" name="Google Shape;416;p50"/>
          <p:cNvSpPr txBox="1"/>
          <p:nvPr>
            <p:ph idx="1" type="subTitle"/>
          </p:nvPr>
        </p:nvSpPr>
        <p:spPr>
          <a:xfrm>
            <a:off x="3159775" y="1773225"/>
            <a:ext cx="4881900" cy="9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2200"/>
              <a:t>“In theory, this should work… nevermind, it </a:t>
            </a:r>
            <a:r>
              <a:rPr lang="es" sz="2200"/>
              <a:t>doesn't</a:t>
            </a:r>
            <a:r>
              <a:rPr lang="es" sz="2200"/>
              <a:t> work.”</a:t>
            </a:r>
            <a:endParaRPr sz="22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68"/>
          <p:cNvSpPr txBox="1"/>
          <p:nvPr>
            <p:ph type="ctrTitle"/>
          </p:nvPr>
        </p:nvSpPr>
        <p:spPr>
          <a:xfrm>
            <a:off x="3909750" y="252675"/>
            <a:ext cx="1324500" cy="9348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Your turn!</a:t>
            </a:r>
            <a:endParaRPr sz="2400"/>
          </a:p>
          <a:p>
            <a:pPr indent="0" lvl="0" marL="0" marR="0" rtl="0" algn="ctr">
              <a:lnSpc>
                <a:spcPct val="100000"/>
              </a:lnSpc>
              <a:spcBef>
                <a:spcPts val="0"/>
              </a:spcBef>
              <a:spcAft>
                <a:spcPts val="0"/>
              </a:spcAft>
              <a:buNone/>
            </a:pPr>
            <a:r>
              <a:t/>
            </a:r>
            <a:endParaRPr sz="2400"/>
          </a:p>
        </p:txBody>
      </p:sp>
      <p:sp>
        <p:nvSpPr>
          <p:cNvPr id="514" name="Google Shape;514;p68"/>
          <p:cNvSpPr txBox="1"/>
          <p:nvPr/>
        </p:nvSpPr>
        <p:spPr>
          <a:xfrm>
            <a:off x="378325" y="1785900"/>
            <a:ext cx="8085000" cy="157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700">
                <a:solidFill>
                  <a:srgbClr val="FFFFFF"/>
                </a:solidFill>
                <a:latin typeface="Roboto Slab Regular"/>
                <a:ea typeface="Roboto Slab Regular"/>
                <a:cs typeface="Roboto Slab Regular"/>
                <a:sym typeface="Roboto Slab Regular"/>
              </a:rPr>
              <a:t>You guys now have the floor to ask whatever questions you want! (of course, make it school appropriate)</a:t>
            </a:r>
            <a:endParaRPr sz="1700">
              <a:solidFill>
                <a:srgbClr val="FFFFFF"/>
              </a:solidFill>
              <a:latin typeface="Roboto Slab Regular"/>
              <a:ea typeface="Roboto Slab Regular"/>
              <a:cs typeface="Roboto Slab Regular"/>
              <a:sym typeface="Roboto Slab Regular"/>
            </a:endParaRPr>
          </a:p>
          <a:p>
            <a:pPr indent="0" lvl="0" marL="0" rtl="0" algn="ctr">
              <a:spcBef>
                <a:spcPts val="0"/>
              </a:spcBef>
              <a:spcAft>
                <a:spcPts val="0"/>
              </a:spcAft>
              <a:buNone/>
            </a:pPr>
            <a:r>
              <a:t/>
            </a:r>
            <a:endParaRPr sz="1700">
              <a:solidFill>
                <a:srgbClr val="FFFFFF"/>
              </a:solidFill>
              <a:latin typeface="Roboto Slab Regular"/>
              <a:ea typeface="Roboto Slab Regular"/>
              <a:cs typeface="Roboto Slab Regular"/>
              <a:sym typeface="Roboto Slab Regular"/>
            </a:endParaRPr>
          </a:p>
          <a:p>
            <a:pPr indent="0" lvl="0" marL="0" rtl="0" algn="ctr">
              <a:spcBef>
                <a:spcPts val="0"/>
              </a:spcBef>
              <a:spcAft>
                <a:spcPts val="0"/>
              </a:spcAft>
              <a:buNone/>
            </a:pPr>
            <a:r>
              <a:rPr lang="es" sz="1700">
                <a:solidFill>
                  <a:srgbClr val="FFFFFF"/>
                </a:solidFill>
                <a:latin typeface="Roboto Slab Regular"/>
                <a:ea typeface="Roboto Slab Regular"/>
                <a:cs typeface="Roboto Slab Regular"/>
                <a:sym typeface="Roboto Slab Regular"/>
              </a:rPr>
              <a:t>Depending on how much time we have, we might not get to all the questions, but feel free to ask away!</a:t>
            </a:r>
            <a:endParaRPr sz="1700">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69"/>
          <p:cNvSpPr txBox="1"/>
          <p:nvPr>
            <p:ph type="ctrTitle"/>
          </p:nvPr>
        </p:nvSpPr>
        <p:spPr>
          <a:xfrm>
            <a:off x="1632200" y="2392300"/>
            <a:ext cx="4116600" cy="670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Thank you so much for coming to CS Club!</a:t>
            </a:r>
            <a:endParaRPr/>
          </a:p>
        </p:txBody>
      </p:sp>
      <p:sp>
        <p:nvSpPr>
          <p:cNvPr id="520" name="Google Shape;520;p69"/>
          <p:cNvSpPr txBox="1"/>
          <p:nvPr>
            <p:ph idx="1" type="subTitle"/>
          </p:nvPr>
        </p:nvSpPr>
        <p:spPr>
          <a:xfrm>
            <a:off x="3396125" y="3252300"/>
            <a:ext cx="3518400" cy="1451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sz="1300"/>
              <a:t>Once again, thank you so so much to Mr. Butler for spending his time with us today! It really means a lot, and we hope you all have a lovely Winter Break! Happy Holidays everyone!</a:t>
            </a:r>
            <a:endParaRPr sz="1300"/>
          </a:p>
          <a:p>
            <a:pPr indent="0" lvl="0" marL="0" rtl="0" algn="r">
              <a:spcBef>
                <a:spcPts val="0"/>
              </a:spcBef>
              <a:spcAft>
                <a:spcPts val="0"/>
              </a:spcAft>
              <a:buClr>
                <a:schemeClr val="dk1"/>
              </a:buClr>
              <a:buSzPts val="1100"/>
              <a:buFont typeface="Arial"/>
              <a:buNone/>
            </a:pPr>
            <a:r>
              <a:t/>
            </a:r>
            <a:endParaRPr sz="1300"/>
          </a:p>
          <a:p>
            <a:pPr indent="0" lvl="0" marL="0" rtl="0" algn="r">
              <a:spcBef>
                <a:spcPts val="0"/>
              </a:spcBef>
              <a:spcAft>
                <a:spcPts val="0"/>
              </a:spcAft>
              <a:buNone/>
            </a:pPr>
            <a:r>
              <a:t/>
            </a:r>
            <a:endParaRPr sz="1300"/>
          </a:p>
          <a:p>
            <a:pPr indent="0" lvl="0" marL="0" rtl="0" algn="r">
              <a:spcBef>
                <a:spcPts val="0"/>
              </a:spcBef>
              <a:spcAft>
                <a:spcPts val="0"/>
              </a:spcAft>
              <a:buNone/>
            </a:pPr>
            <a:r>
              <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51"/>
          <p:cNvSpPr txBox="1"/>
          <p:nvPr>
            <p:ph idx="1" type="subTitle"/>
          </p:nvPr>
        </p:nvSpPr>
        <p:spPr>
          <a:xfrm flipH="1">
            <a:off x="4030350" y="2242750"/>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Introduction to Mr. Butler</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Q&amp;A</a:t>
            </a:r>
            <a:endParaRPr/>
          </a:p>
        </p:txBody>
      </p:sp>
      <p:sp>
        <p:nvSpPr>
          <p:cNvPr id="422" name="Google Shape;422;p51"/>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TABLE OF CONTENTS</a:t>
            </a:r>
            <a:endParaRPr/>
          </a:p>
        </p:txBody>
      </p:sp>
      <p:sp>
        <p:nvSpPr>
          <p:cNvPr id="423" name="Google Shape;423;p51"/>
          <p:cNvSpPr txBox="1"/>
          <p:nvPr>
            <p:ph idx="9" type="title"/>
          </p:nvPr>
        </p:nvSpPr>
        <p:spPr>
          <a:xfrm>
            <a:off x="2712575" y="1788262"/>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a:p>
            <a:pPr indent="0" lvl="0" marL="0" rtl="0" algn="r">
              <a:spcBef>
                <a:spcPts val="0"/>
              </a:spcBef>
              <a:spcAft>
                <a:spcPts val="0"/>
              </a:spcAft>
              <a:buNone/>
            </a:pPr>
            <a:r>
              <a:t/>
            </a:r>
            <a:endParaRPr/>
          </a:p>
          <a:p>
            <a:pPr indent="0" lvl="0" marL="0" rtl="0" algn="r">
              <a:spcBef>
                <a:spcPts val="0"/>
              </a:spcBef>
              <a:spcAft>
                <a:spcPts val="0"/>
              </a:spcAft>
              <a:buNone/>
            </a:pPr>
            <a:r>
              <a:rPr lang="es"/>
              <a:t>02</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52"/>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Mr. Butler </a:t>
            </a:r>
            <a:endParaRPr>
              <a:solidFill>
                <a:srgbClr val="FFFFFF"/>
              </a:solidFill>
            </a:endParaRPr>
          </a:p>
        </p:txBody>
      </p:sp>
      <p:sp>
        <p:nvSpPr>
          <p:cNvPr id="429" name="Google Shape;429;p52"/>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430" name="Google Shape;430;p52"/>
          <p:cNvSpPr txBox="1"/>
          <p:nvPr>
            <p:ph idx="1" type="subTitle"/>
          </p:nvPr>
        </p:nvSpPr>
        <p:spPr>
          <a:xfrm>
            <a:off x="4596231" y="2827388"/>
            <a:ext cx="26553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We are so excited to have you here! Just take a few moments to introduce yourself!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53"/>
          <p:cNvSpPr txBox="1"/>
          <p:nvPr>
            <p:ph type="ctrTitle"/>
          </p:nvPr>
        </p:nvSpPr>
        <p:spPr>
          <a:xfrm>
            <a:off x="315551" y="2774250"/>
            <a:ext cx="6935400" cy="46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Q&amp;A: Background</a:t>
            </a:r>
            <a:endParaRPr>
              <a:solidFill>
                <a:srgbClr val="FFFFFF"/>
              </a:solidFill>
            </a:endParaRPr>
          </a:p>
        </p:txBody>
      </p:sp>
      <p:sp>
        <p:nvSpPr>
          <p:cNvPr id="436" name="Google Shape;436;p53"/>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54"/>
          <p:cNvSpPr txBox="1"/>
          <p:nvPr>
            <p:ph type="ctrTitle"/>
          </p:nvPr>
        </p:nvSpPr>
        <p:spPr>
          <a:xfrm>
            <a:off x="272400" y="1035602"/>
            <a:ext cx="8599200" cy="30723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Q1:</a:t>
            </a:r>
            <a:r>
              <a:rPr lang="es" sz="2400"/>
              <a:t> Is there any way you could talk about how you got to where you are now? When did you start coding, what did you do/learn, any other activities you had? From the point where you got interested in coding to your job at Google now.</a:t>
            </a:r>
            <a:endParaRPr sz="2400"/>
          </a:p>
          <a:p>
            <a:pPr indent="457200" lvl="0" marL="457200" marR="0" rtl="0" algn="ctr">
              <a:lnSpc>
                <a:spcPct val="100000"/>
              </a:lnSpc>
              <a:spcBef>
                <a:spcPts val="0"/>
              </a:spcBef>
              <a:spcAft>
                <a:spcPts val="0"/>
              </a:spcAft>
              <a:buNone/>
            </a:pPr>
            <a:r>
              <a:rPr lang="es" sz="1800"/>
              <a:t>How did you start your computer science/programming journey - how did you learn to program and what languages did you learn?</a:t>
            </a:r>
            <a:endParaRPr sz="1800"/>
          </a:p>
          <a:p>
            <a:pPr indent="0" lvl="0" marL="0" marR="0" rtl="0" algn="ctr">
              <a:lnSpc>
                <a:spcPct val="100000"/>
              </a:lnSpc>
              <a:spcBef>
                <a:spcPts val="0"/>
              </a:spcBef>
              <a:spcAft>
                <a:spcPts val="0"/>
              </a:spcAft>
              <a:buNone/>
            </a:pPr>
            <a:r>
              <a:rPr lang="es" sz="1800"/>
              <a:t>Any regrets during your “journey”?</a:t>
            </a:r>
            <a:endParaRPr sz="1800"/>
          </a:p>
          <a:p>
            <a:pPr indent="0" lvl="0" marL="0" rtl="0" algn="ctr">
              <a:spcBef>
                <a:spcPts val="0"/>
              </a:spcBef>
              <a:spcAft>
                <a:spcPts val="0"/>
              </a:spcAft>
              <a:buNone/>
            </a:pPr>
            <a:r>
              <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55"/>
          <p:cNvSpPr txBox="1"/>
          <p:nvPr>
            <p:ph type="ctrTitle"/>
          </p:nvPr>
        </p:nvSpPr>
        <p:spPr>
          <a:xfrm>
            <a:off x="272400" y="1594501"/>
            <a:ext cx="8599200" cy="19545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Q2:</a:t>
            </a:r>
            <a:r>
              <a:rPr lang="es" sz="2400"/>
              <a:t> How was your experience at NC State and their Computer Science Program?</a:t>
            </a:r>
            <a:endParaRPr sz="2400"/>
          </a:p>
          <a:p>
            <a:pPr indent="0" lvl="0" marL="0" marR="0" rtl="0" algn="ctr">
              <a:lnSpc>
                <a:spcPct val="100000"/>
              </a:lnSpc>
              <a:spcBef>
                <a:spcPts val="0"/>
              </a:spcBef>
              <a:spcAft>
                <a:spcPts val="0"/>
              </a:spcAft>
              <a:buNone/>
            </a:pPr>
            <a:r>
              <a:rPr lang="es" sz="2000"/>
              <a:t>Would you recommend NC State as a good college for CompSci?</a:t>
            </a:r>
            <a:endParaRPr sz="2000"/>
          </a:p>
          <a:p>
            <a:pPr indent="0" lvl="0" marL="0" marR="0" rtl="0" algn="ctr">
              <a:lnSpc>
                <a:spcPct val="100000"/>
              </a:lnSpc>
              <a:spcBef>
                <a:spcPts val="0"/>
              </a:spcBef>
              <a:spcAft>
                <a:spcPts val="0"/>
              </a:spcAft>
              <a:buNone/>
            </a:pPr>
            <a:r>
              <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56"/>
          <p:cNvSpPr txBox="1"/>
          <p:nvPr>
            <p:ph type="ctrTitle"/>
          </p:nvPr>
        </p:nvSpPr>
        <p:spPr>
          <a:xfrm>
            <a:off x="272400" y="1594501"/>
            <a:ext cx="8599200" cy="1954500"/>
          </a:xfrm>
          <a:prstGeom prst="rect">
            <a:avLst/>
          </a:prstGeom>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s" sz="2400"/>
              <a:t>Q3: How was your experience at NC State and their Computer Science Program?</a:t>
            </a:r>
            <a:endParaRPr sz="2400"/>
          </a:p>
          <a:p>
            <a:pPr indent="0" lvl="0" marL="0" marR="0" rtl="0" algn="ctr">
              <a:lnSpc>
                <a:spcPct val="100000"/>
              </a:lnSpc>
              <a:spcBef>
                <a:spcPts val="0"/>
              </a:spcBef>
              <a:spcAft>
                <a:spcPts val="0"/>
              </a:spcAft>
              <a:buNone/>
            </a:pPr>
            <a:r>
              <a:rPr lang="es" sz="2000"/>
              <a:t>Would you recommend NC State as a good college for CompSci?</a:t>
            </a:r>
            <a:endParaRPr sz="2000"/>
          </a:p>
          <a:p>
            <a:pPr indent="0" lvl="0" marL="0" marR="0" rtl="0" algn="ctr">
              <a:lnSpc>
                <a:spcPct val="100000"/>
              </a:lnSpc>
              <a:spcBef>
                <a:spcPts val="0"/>
              </a:spcBef>
              <a:spcAft>
                <a:spcPts val="0"/>
              </a:spcAft>
              <a:buNone/>
            </a:pPr>
            <a:r>
              <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57"/>
          <p:cNvSpPr txBox="1"/>
          <p:nvPr>
            <p:ph type="ctrTitle"/>
          </p:nvPr>
        </p:nvSpPr>
        <p:spPr>
          <a:xfrm>
            <a:off x="534651" y="2664975"/>
            <a:ext cx="6935400" cy="46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Q&amp;A: Professional Environment </a:t>
            </a:r>
            <a:endParaRPr>
              <a:solidFill>
                <a:srgbClr val="FFFFFF"/>
              </a:solidFill>
            </a:endParaRPr>
          </a:p>
        </p:txBody>
      </p:sp>
      <p:sp>
        <p:nvSpPr>
          <p:cNvPr id="457" name="Google Shape;457;p57"/>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ata Wave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Waves by Slidesgo">
  <a:themeElements>
    <a:clrScheme name="Simple Light">
      <a:dk1>
        <a:srgbClr val="242637"/>
      </a:dk1>
      <a:lt1>
        <a:srgbClr val="FFFFFF"/>
      </a:lt1>
      <a:dk2>
        <a:srgbClr val="242637"/>
      </a:dk2>
      <a:lt2>
        <a:srgbClr val="FFFFFF"/>
      </a:lt2>
      <a:accent1>
        <a:srgbClr val="33364F"/>
      </a:accent1>
      <a:accent2>
        <a:srgbClr val="9C1B40"/>
      </a:accent2>
      <a:accent3>
        <a:srgbClr val="999999"/>
      </a:accent3>
      <a:accent4>
        <a:srgbClr val="242637"/>
      </a:accent4>
      <a:accent5>
        <a:srgbClr val="242637"/>
      </a:accent5>
      <a:accent6>
        <a:srgbClr val="24263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